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58" r:id="rId5"/>
    <p:sldId id="274" r:id="rId6"/>
    <p:sldId id="275" r:id="rId7"/>
    <p:sldId id="278" r:id="rId8"/>
    <p:sldId id="277" r:id="rId9"/>
    <p:sldId id="279" r:id="rId10"/>
    <p:sldId id="280" r:id="rId11"/>
    <p:sldId id="281" r:id="rId12"/>
    <p:sldId id="262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0655" autoAdjust="0"/>
  </p:normalViewPr>
  <p:slideViewPr>
    <p:cSldViewPr snapToGrid="0">
      <p:cViewPr varScale="1">
        <p:scale>
          <a:sx n="102" d="100"/>
          <a:sy n="102" d="100"/>
        </p:scale>
        <p:origin x="4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79987-8832-4CAC-8633-29DF1615F84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72531-C2EA-49DA-946E-E4C32675E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6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72531-C2EA-49DA-946E-E4C32675EB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ADB9-4561-7890-5596-7DBAC06A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F43D9-AFBC-F250-F054-FD68FD33D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C1BC8-ACD2-E583-3B6F-E99C7E82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F18AC-3366-C15E-9BAF-E324C26D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71A60-5ADF-173B-3FFE-E913161D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2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6EF5B-A2C3-A322-5FE0-FAA4B34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2625C-FFC9-8A98-6409-B958292B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F2BC-7F11-5705-F668-BC78529F0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0BDAC-3156-90C6-DEB9-7930474B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79ECE-C59F-52AE-E95E-C9A56029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6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55B62A-B319-CF6C-D537-33CAAFE2D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4022E-5671-CAF0-13C0-D23CF4626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3C31-105A-8B41-827C-025252F0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40676F-199A-B5E6-6359-6BFE301E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2374D-B745-BF20-6C7F-37D11CDE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5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59CC-7412-017A-7C81-35E01AB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8E8F0-EE4D-0014-FF2D-30065B4AB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CEBE7-CC34-33EE-B34C-15E3CCD4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917E8-B15E-3B12-4457-7BC0EBEE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C7370-D373-DF7F-4596-48CEE341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76045-8242-A541-9A6F-7742DF50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373-943C-CE93-855A-408419D4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445E8-1157-6795-0B43-2C027F0C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C3A6C-EECA-0BAE-8A2A-667C89B6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5D88A-C202-7965-442E-2FFFA0DB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8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40C82-DF1B-B7A2-E321-6DDFEA18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275B-9B76-1134-AA76-E16E8E13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E2DBB1-7A92-3479-41B7-450977033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4225A-26C7-03CC-E099-4119452F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F515B-0A30-120E-A301-17585BC3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1CCC1-E028-F2B1-E050-4C9BF440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3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9C146-8867-E213-7206-EB36A951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C2C5-B7D4-9085-3872-310C75E92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69CB9-4059-8331-DB7D-85A44B526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2AE54E-28C0-9A68-614D-F11370E2C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433246-E805-E9DE-F497-F2B05D7E2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9414D5-7595-717A-74BE-6B6328AF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345F5E-DA43-69D1-2E05-BC84A9C4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ECF20-EE4A-7802-DF65-394026CA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B3BF1-CC5F-9CF5-8DCF-B5101465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A7005-1E1A-7F93-5BBC-C9FA64E3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727C6-5C4D-D6EB-FDE6-E217BD6D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4568F1-6378-EB68-C115-956FAE5F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7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B07320-416B-08A7-68FC-04259E13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47920E-D436-4B14-5220-B240E325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D0638-7CD5-D8C7-228A-9744AEAC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9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559D-F759-51FD-8F9D-8901BACF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BC0C1-76F8-DFC4-C32C-265FD6FC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C91F1-F6EF-440D-05E4-E599D4E43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272B0F-7936-C81F-C823-E54222D9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497E9-297E-9F33-E34A-D39237A7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73252-504B-CE0F-31F3-F7055525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B0F08-68AB-F7A0-7DDE-15F58CAC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01126B-A602-8F2C-295C-B445599A1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1DCB1A-A797-BB81-5FF7-E5C3134F6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EF52A-DAB3-1B71-8868-8796932C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A4C6C-D323-A7FC-99C2-5BCA1367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9D55-0742-1641-FAE2-0677F40C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4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82FAF-5141-C955-CB22-9FA755EA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BF4C3-ED19-8203-BF1C-1C331CAE3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EF27E-335D-81E2-6FE0-752728A09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845F0-DBA6-F194-5744-3EDC49FFA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311F3-8DEB-3A88-E1DC-95B0EB148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r.aiforpet.com/ko-kr/team" TargetMode="External"/><Relationship Id="rId2" Type="http://schemas.openxmlformats.org/officeDocument/2006/relationships/hyperlink" Target="https://kr.aiforpet.com/ko-k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gpt.com/?model=gpt-4o-mini" TargetMode="External"/><Relationship Id="rId4" Type="http://schemas.openxmlformats.org/officeDocument/2006/relationships/hyperlink" Target="https://kr.pinterest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58B4F92-8F28-9DD4-04C2-052048D1B785}"/>
              </a:ext>
            </a:extLst>
          </p:cNvPr>
          <p:cNvSpPr/>
          <p:nvPr/>
        </p:nvSpPr>
        <p:spPr>
          <a:xfrm>
            <a:off x="0" y="-107950"/>
            <a:ext cx="5607050" cy="800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0415EB-E7C1-239A-C03B-5C55BA2A7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2974" y="1041400"/>
            <a:ext cx="10955761" cy="23876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웹프로그래밍</a:t>
            </a:r>
            <a:b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r>
              <a:rPr lang="en-US" altLang="ko-KR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회사소개사이트</a:t>
            </a:r>
            <a:r>
              <a:rPr lang="en-US" altLang="ko-KR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A239DB-5043-A0F2-2FBD-100686E19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455" y="342900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소프트웨어학과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2022764025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안수지</a:t>
            </a:r>
          </a:p>
        </p:txBody>
      </p:sp>
      <p:sp>
        <p:nvSpPr>
          <p:cNvPr id="4" name="AutoShape 2" descr="logo">
            <a:extLst>
              <a:ext uri="{FF2B5EF4-FFF2-40B4-BE49-F238E27FC236}">
                <a16:creationId xmlns:a16="http://schemas.microsoft.com/office/drawing/2014/main" id="{43B09483-588F-4C7B-FFFB-67660CAF1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5752" y="1792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46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48932-2DD6-7C8E-60CF-FDF178D6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7C54A-14A8-9D2E-DA06-F88D0BF4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463462" y="263047"/>
            <a:ext cx="9575812" cy="6594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241446-8551-7B53-E5B1-62AFF06BEDD4}"/>
              </a:ext>
            </a:extLst>
          </p:cNvPr>
          <p:cNvSpPr/>
          <p:nvPr/>
        </p:nvSpPr>
        <p:spPr>
          <a:xfrm>
            <a:off x="2931437" y="3295824"/>
            <a:ext cx="4612363" cy="3092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AF4FE-A89E-2F34-B6D0-CAC55AFA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6" y="375780"/>
            <a:ext cx="10820401" cy="2589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9AA4E2-6C35-0549-C3F8-55A9DFD9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3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01AB6-93B8-3ACD-DEF9-7F408E9A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55116E-02BE-AF41-797F-C6FCE3BF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2158912" y="529747"/>
            <a:ext cx="7766138" cy="53486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7FE8BC-C394-03C7-2DFE-E4B33C84E416}"/>
              </a:ext>
            </a:extLst>
          </p:cNvPr>
          <p:cNvSpPr/>
          <p:nvPr/>
        </p:nvSpPr>
        <p:spPr>
          <a:xfrm>
            <a:off x="1770607" y="5640366"/>
            <a:ext cx="1703539" cy="369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AB075-8588-C634-EBFB-D97393CA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12" y="4144875"/>
            <a:ext cx="6325483" cy="1247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1EBC0-57B6-4FD8-7F72-B0C68A965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B689-F001-80E1-B9B8-5526DA617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0DBE3-0421-9FCC-8DAC-2B881189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6A90C-56AA-BAB3-E29E-DC47B61F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에이아이포펫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반려동물 </a:t>
            </a:r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건강관리 앱 </a:t>
            </a:r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티티케어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2000" dirty="0" err="1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에이아이포펫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팀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Pinterest – </a:t>
            </a:r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핀터레스트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endParaRPr lang="ko-KR" altLang="en-US" sz="20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59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8D92-E034-462F-6213-26E77D6D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7A21-8D99-0956-3D29-AD518624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점수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10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3B0CD-B4EB-56AA-13A5-0E576CEF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왜냐하면 감점요소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X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92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20080-9A4F-69A7-8271-A029AC7B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17" y="928796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Lucida Console" panose="020B0609040504020204" pitchFamily="49" charset="0"/>
              </a:rPr>
              <a:t>Where?</a:t>
            </a:r>
            <a:endParaRPr lang="ko-KR" altLang="en-US" dirty="0">
              <a:latin typeface="Lucida Console" panose="020B06090405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935B1-0B11-436B-9505-92323871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48" y="1932044"/>
            <a:ext cx="7551309" cy="41212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41077-5117-53FD-61CD-503A61D20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27" y="814192"/>
            <a:ext cx="1835197" cy="2427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AEB767-DD8B-6202-33B6-A152CB9B0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87" y="671661"/>
            <a:ext cx="1920791" cy="25207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ED0134-B543-DA15-9675-30FAF8A1E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06" y="572970"/>
            <a:ext cx="2005757" cy="27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7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DE4723-02B4-0726-B4F3-62D6152F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7"/>
            <a:ext cx="6096000" cy="6770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073DB3-CE40-A303-3F48-5F75EDBF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790" r="48542" b="-641"/>
          <a:stretch/>
        </p:blipFill>
        <p:spPr>
          <a:xfrm>
            <a:off x="6096000" y="6595533"/>
            <a:ext cx="4406900" cy="262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86767-F8BA-0E02-39A5-02AE421B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33" r="23542"/>
          <a:stretch/>
        </p:blipFill>
        <p:spPr>
          <a:xfrm>
            <a:off x="6142566" y="0"/>
            <a:ext cx="6049434" cy="659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2D91D3-C5B0-5F58-3BFA-DDF507FF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44" t="8294" r="25808"/>
          <a:stretch/>
        </p:blipFill>
        <p:spPr>
          <a:xfrm>
            <a:off x="-21166" y="605251"/>
            <a:ext cx="5884972" cy="620907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96860B-3B75-E6D2-309E-5D2625387BEC}"/>
              </a:ext>
            </a:extLst>
          </p:cNvPr>
          <p:cNvCxnSpPr/>
          <p:nvPr/>
        </p:nvCxnSpPr>
        <p:spPr>
          <a:xfrm>
            <a:off x="6093883" y="0"/>
            <a:ext cx="23283" cy="70040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9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F851-BA75-0CC1-E0CB-4434CABC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0B1363-331C-AF60-7401-1F080586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0" y="227090"/>
            <a:ext cx="7835517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71E052-CB51-E999-F8B8-4B2CBC43ACD0}"/>
              </a:ext>
            </a:extLst>
          </p:cNvPr>
          <p:cNvSpPr/>
          <p:nvPr/>
        </p:nvSpPr>
        <p:spPr>
          <a:xfrm>
            <a:off x="568890" y="168992"/>
            <a:ext cx="7961335" cy="542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FC37E3-1934-EBE7-2DA8-48770CDA1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82905"/>
            <a:ext cx="9956800" cy="4412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207AF5-E992-858A-5D3D-28053C691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8FFA-EE8F-A28C-17DE-E9EA93D4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5717A6-4E41-92E9-1BDC-7D60A4CA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0" y="220740"/>
            <a:ext cx="7835517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1AFE21-BDDA-D754-9C31-CEC3F0F21A68}"/>
              </a:ext>
            </a:extLst>
          </p:cNvPr>
          <p:cNvSpPr/>
          <p:nvPr/>
        </p:nvSpPr>
        <p:spPr>
          <a:xfrm>
            <a:off x="1975807" y="645003"/>
            <a:ext cx="4146115" cy="32630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1B2766-62DA-A821-70E7-7216E40F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80" y="2806700"/>
            <a:ext cx="7050119" cy="3894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BDCD2C-6162-4D56-A5CD-FABC672A8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8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E4E-2D5C-1117-90B5-CDF78EFA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F51D66-C90A-65F3-B1E7-B82BC372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5" y="-2344151"/>
            <a:ext cx="9395391" cy="84974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BBDA36-753E-B05E-27FA-2210814C523D}"/>
              </a:ext>
            </a:extLst>
          </p:cNvPr>
          <p:cNvSpPr/>
          <p:nvPr/>
        </p:nvSpPr>
        <p:spPr>
          <a:xfrm>
            <a:off x="237124" y="4752583"/>
            <a:ext cx="9915221" cy="1560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C9C78-C982-D3C0-BB83-B0E88C3C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82" y="96824"/>
            <a:ext cx="6662918" cy="4495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E2A9D-225B-FC9C-8751-6051E4B7E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49D2F-1DDB-76CD-1BD9-A973A4E2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D86B31-662C-C916-FEF1-BBB97204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3" r="8193"/>
          <a:stretch/>
        </p:blipFill>
        <p:spPr>
          <a:xfrm>
            <a:off x="563672" y="182778"/>
            <a:ext cx="9926878" cy="80918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77B73-7C81-15DB-6E9F-0586AE14D051}"/>
              </a:ext>
            </a:extLst>
          </p:cNvPr>
          <p:cNvSpPr/>
          <p:nvPr/>
        </p:nvSpPr>
        <p:spPr>
          <a:xfrm>
            <a:off x="458242" y="161955"/>
            <a:ext cx="10082409" cy="1316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D8F77-A8BE-E95F-0744-F9FF8BCF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47" y="1822537"/>
            <a:ext cx="8109054" cy="4691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9FFB6E-BDC2-18BB-4EF1-123C3995E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1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6EA4-7961-0BAB-1687-F54A23CE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FC38F3-3399-5F96-572F-E9CB4CFA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463461" y="263047"/>
            <a:ext cx="9499689" cy="6542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D97963-4BF2-B745-7845-50CB411CF2CB}"/>
              </a:ext>
            </a:extLst>
          </p:cNvPr>
          <p:cNvSpPr/>
          <p:nvPr/>
        </p:nvSpPr>
        <p:spPr>
          <a:xfrm>
            <a:off x="3194051" y="1332842"/>
            <a:ext cx="4085312" cy="1353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87E4D-3628-147A-CD36-C342845D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5" y="2927139"/>
            <a:ext cx="11319354" cy="2775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09AEA-E514-1E18-6247-836094F8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3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FC6E-4882-B546-B04F-ABD2E0AD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D979E9-42ED-294A-107F-F546C61D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5" r="24107"/>
          <a:stretch/>
        </p:blipFill>
        <p:spPr>
          <a:xfrm>
            <a:off x="1922745" y="-876585"/>
            <a:ext cx="7227517" cy="96725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50528A-67A4-1441-BE1C-8D57D169EB5F}"/>
              </a:ext>
            </a:extLst>
          </p:cNvPr>
          <p:cNvSpPr/>
          <p:nvPr/>
        </p:nvSpPr>
        <p:spPr>
          <a:xfrm>
            <a:off x="3432570" y="2636293"/>
            <a:ext cx="3826703" cy="139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7AB61-BD26-9532-A19F-38DCC620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57971"/>
            <a:ext cx="11430000" cy="1513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B0F0D9-03A7-6B3E-001E-77557DBAB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31</Words>
  <Application>Microsoft Office PowerPoint</Application>
  <PresentationFormat>와이드스크린</PresentationFormat>
  <Paragraphs>11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마루 부리 중간</vt:lpstr>
      <vt:lpstr>맑은 고딕</vt:lpstr>
      <vt:lpstr>Arial</vt:lpstr>
      <vt:lpstr>Lucida Console</vt:lpstr>
      <vt:lpstr>Office 테마</vt:lpstr>
      <vt:lpstr>웹프로그래밍 (회사소개사이트)</vt:lpstr>
      <vt:lpstr>Where?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점수: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수지 안</dc:creator>
  <cp:lastModifiedBy>수지 안</cp:lastModifiedBy>
  <cp:revision>3</cp:revision>
  <dcterms:created xsi:type="dcterms:W3CDTF">2024-12-09T16:11:33Z</dcterms:created>
  <dcterms:modified xsi:type="dcterms:W3CDTF">2024-12-09T18:28:42Z</dcterms:modified>
</cp:coreProperties>
</file>